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8991600" cy="7200900"/>
  <p:notesSz cx="6858000" cy="9144000"/>
  <p:embeddedFontLst>
    <p:embeddedFont>
      <p:font typeface="Blinker" panose="02000000000000000000" pitchFamily="2" charset="0"/>
      <p:regular r:id="rId4"/>
    </p:embeddedFont>
    <p:embeddedFont>
      <p:font typeface="Brightwall" panose="020005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Bold" pitchFamily="2" charset="77"/>
      <p:regular r:id="rId10"/>
      <p:bold r:id="rId11"/>
      <p:italic r:id="rId12"/>
    </p:embeddedFont>
    <p:embeddedFont>
      <p:font typeface="Special Elite" panose="02000506000000020004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48" autoAdjust="0"/>
  </p:normalViewPr>
  <p:slideViewPr>
    <p:cSldViewPr>
      <p:cViewPr varScale="1">
        <p:scale>
          <a:sx n="100" d="100"/>
          <a:sy n="100" d="100"/>
        </p:scale>
        <p:origin x="200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2.svg"/><Relationship Id="rId21" Type="http://schemas.openxmlformats.org/officeDocument/2006/relationships/image" Target="../media/image35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8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23" Type="http://schemas.openxmlformats.org/officeDocument/2006/relationships/image" Target="../media/image37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22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26434" y="2124601"/>
            <a:ext cx="2944007" cy="2965575"/>
          </a:xfrm>
          <a:custGeom>
            <a:avLst/>
            <a:gdLst/>
            <a:ahLst/>
            <a:cxnLst/>
            <a:rect l="l" t="t" r="r" b="b"/>
            <a:pathLst>
              <a:path w="2944007" h="2965575">
                <a:moveTo>
                  <a:pt x="0" y="0"/>
                </a:moveTo>
                <a:lnTo>
                  <a:pt x="2944006" y="0"/>
                </a:lnTo>
                <a:lnTo>
                  <a:pt x="2944006" y="2965575"/>
                </a:lnTo>
                <a:lnTo>
                  <a:pt x="0" y="296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366" y="548965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4168" y="8670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4168" y="107918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4168" y="12526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168" y="146472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4168" y="164302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4168" y="1855143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838" y="616083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1" name="Freeform 11"/>
          <p:cNvSpPr/>
          <p:nvPr/>
        </p:nvSpPr>
        <p:spPr>
          <a:xfrm rot="481171">
            <a:off x="1642113" y="75222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0653" y="1112984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9111" y="331550"/>
            <a:ext cx="1214652" cy="12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KÖRPER/GESUNDHEIT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7366" y="5660543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4168" y="597863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168" y="61907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4168" y="636418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4168" y="65763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4168" y="675460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04168" y="696672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481171">
            <a:off x="1393764" y="5186800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11470" y="6162834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450279" y="5660543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497080" y="597863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497080" y="61907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497080" y="636418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497080" y="65763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497080" y="675460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497080" y="696672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481171">
            <a:off x="7999634" y="5153889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770548" y="6198198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69"/>
                </a:lnTo>
                <a:lnTo>
                  <a:pt x="0" y="783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6472024" y="5443128"/>
            <a:ext cx="1214652" cy="12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ORGANISATION /ZEIT </a:t>
            </a:r>
          </a:p>
        </p:txBody>
      </p:sp>
      <p:sp>
        <p:nvSpPr>
          <p:cNvPr id="33" name="Freeform 33"/>
          <p:cNvSpPr/>
          <p:nvPr/>
        </p:nvSpPr>
        <p:spPr>
          <a:xfrm>
            <a:off x="6332889" y="589836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379691" y="9079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379691" y="112005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379691" y="1293473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379691" y="150559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379691" y="168389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379691" y="189601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380361" y="656953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41" name="Freeform 41"/>
          <p:cNvSpPr/>
          <p:nvPr/>
        </p:nvSpPr>
        <p:spPr>
          <a:xfrm rot="481171">
            <a:off x="7569286" y="116093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7786993" y="1092127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6354634" y="372420"/>
            <a:ext cx="1214652" cy="12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NEUE GEWOHNHEITEN</a:t>
            </a:r>
          </a:p>
        </p:txBody>
      </p:sp>
      <p:sp>
        <p:nvSpPr>
          <p:cNvPr id="44" name="Freeform 44"/>
          <p:cNvSpPr/>
          <p:nvPr/>
        </p:nvSpPr>
        <p:spPr>
          <a:xfrm rot="-720292">
            <a:off x="324856" y="3641621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40293" y="2699126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7768212" y="2826670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7815013" y="31447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815013" y="335688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7815013" y="353030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7815013" y="37424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7815013" y="392072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7815013" y="413284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-720292">
            <a:off x="6766350" y="3507995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6552762" y="2589843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4067812" y="984828"/>
            <a:ext cx="1890194" cy="1023573"/>
          </a:xfrm>
          <a:custGeom>
            <a:avLst/>
            <a:gdLst/>
            <a:ahLst/>
            <a:cxnLst/>
            <a:rect l="l" t="t" r="r" b="b"/>
            <a:pathLst>
              <a:path w="1890194" h="1023573">
                <a:moveTo>
                  <a:pt x="0" y="0"/>
                </a:moveTo>
                <a:lnTo>
                  <a:pt x="1890194" y="0"/>
                </a:lnTo>
                <a:lnTo>
                  <a:pt x="1890194" y="1023573"/>
                </a:lnTo>
                <a:lnTo>
                  <a:pt x="0" y="1023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7553" b="-117081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4898222" y="133700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114613" y="133700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4114613" y="157191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4898222" y="157191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4114613" y="183815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4898222" y="183815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2" name="Group 62"/>
          <p:cNvGrpSpPr/>
          <p:nvPr/>
        </p:nvGrpSpPr>
        <p:grpSpPr>
          <a:xfrm>
            <a:off x="3110573" y="-27517"/>
            <a:ext cx="2875431" cy="979725"/>
            <a:chOff x="0" y="0"/>
            <a:chExt cx="3833909" cy="13063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4" y="0"/>
                  </a:lnTo>
                  <a:lnTo>
                    <a:pt x="1263314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1263314" y="42986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5" y="0"/>
                  </a:lnTo>
                  <a:lnTo>
                    <a:pt x="1263315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2570594" y="42986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5" y="0"/>
                  </a:lnTo>
                  <a:lnTo>
                    <a:pt x="1263315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Freeform 66"/>
          <p:cNvSpPr/>
          <p:nvPr/>
        </p:nvSpPr>
        <p:spPr>
          <a:xfrm>
            <a:off x="3062284" y="624111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4009770" y="627335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4990230" y="627335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3110869" y="5217542"/>
            <a:ext cx="1890194" cy="1023573"/>
          </a:xfrm>
          <a:custGeom>
            <a:avLst/>
            <a:gdLst/>
            <a:ahLst/>
            <a:cxnLst/>
            <a:rect l="l" t="t" r="r" b="b"/>
            <a:pathLst>
              <a:path w="1890194" h="1023573">
                <a:moveTo>
                  <a:pt x="0" y="0"/>
                </a:moveTo>
                <a:lnTo>
                  <a:pt x="1890194" y="0"/>
                </a:lnTo>
                <a:lnTo>
                  <a:pt x="1890194" y="1023572"/>
                </a:lnTo>
                <a:lnTo>
                  <a:pt x="0" y="1023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7553" b="-117081"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3941279" y="556971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3157671" y="556971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3158341" y="5318742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73" name="Freeform 73"/>
          <p:cNvSpPr/>
          <p:nvPr/>
        </p:nvSpPr>
        <p:spPr>
          <a:xfrm>
            <a:off x="3157671" y="580462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3941279" y="580462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3157671" y="60708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3941279" y="60708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5519957" y="5109226"/>
            <a:ext cx="470908" cy="1251582"/>
          </a:xfrm>
          <a:custGeom>
            <a:avLst/>
            <a:gdLst/>
            <a:ahLst/>
            <a:cxnLst/>
            <a:rect l="l" t="t" r="r" b="b"/>
            <a:pathLst>
              <a:path w="470908" h="1251582">
                <a:moveTo>
                  <a:pt x="0" y="0"/>
                </a:moveTo>
                <a:lnTo>
                  <a:pt x="470908" y="0"/>
                </a:lnTo>
                <a:lnTo>
                  <a:pt x="470908" y="1251582"/>
                </a:lnTo>
                <a:lnTo>
                  <a:pt x="0" y="1251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8" name="TextBox 78"/>
          <p:cNvSpPr txBox="1"/>
          <p:nvPr/>
        </p:nvSpPr>
        <p:spPr>
          <a:xfrm>
            <a:off x="5108932" y="5605211"/>
            <a:ext cx="933560" cy="27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5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ACHTSAMKEIT / </a:t>
            </a:r>
          </a:p>
          <a:p>
            <a:pPr>
              <a:lnSpc>
                <a:spcPts val="1075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SELBSTLIEBE</a:t>
            </a:r>
          </a:p>
        </p:txBody>
      </p:sp>
      <p:sp>
        <p:nvSpPr>
          <p:cNvPr id="79" name="Freeform 79"/>
          <p:cNvSpPr/>
          <p:nvPr/>
        </p:nvSpPr>
        <p:spPr>
          <a:xfrm>
            <a:off x="2820228" y="2027451"/>
            <a:ext cx="3513459" cy="817678"/>
          </a:xfrm>
          <a:custGeom>
            <a:avLst/>
            <a:gdLst/>
            <a:ahLst/>
            <a:cxnLst/>
            <a:rect l="l" t="t" r="r" b="b"/>
            <a:pathLst>
              <a:path w="3513459" h="817678">
                <a:moveTo>
                  <a:pt x="0" y="0"/>
                </a:moveTo>
                <a:lnTo>
                  <a:pt x="3513459" y="0"/>
                </a:lnTo>
                <a:lnTo>
                  <a:pt x="3513459" y="817678"/>
                </a:lnTo>
                <a:lnTo>
                  <a:pt x="0" y="8176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80" name="Group 80"/>
          <p:cNvGrpSpPr/>
          <p:nvPr/>
        </p:nvGrpSpPr>
        <p:grpSpPr>
          <a:xfrm>
            <a:off x="4170012" y="2686229"/>
            <a:ext cx="679921" cy="501842"/>
            <a:chOff x="0" y="0"/>
            <a:chExt cx="906561" cy="669122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06561" cy="669122"/>
            </a:xfrm>
            <a:custGeom>
              <a:avLst/>
              <a:gdLst/>
              <a:ahLst/>
              <a:cxnLst/>
              <a:rect l="l" t="t" r="r" b="b"/>
              <a:pathLst>
                <a:path w="906561" h="669122">
                  <a:moveTo>
                    <a:pt x="0" y="0"/>
                  </a:moveTo>
                  <a:lnTo>
                    <a:pt x="906561" y="0"/>
                  </a:lnTo>
                  <a:lnTo>
                    <a:pt x="906561" y="669122"/>
                  </a:lnTo>
                  <a:lnTo>
                    <a:pt x="0" y="66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25" b="-125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51711" y="-19747"/>
              <a:ext cx="803138" cy="535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5"/>
                </a:lnSpc>
              </a:pPr>
              <a:endParaRPr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439328"/>
              <a:ext cx="906561" cy="189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5"/>
                </a:lnSpc>
              </a:pPr>
              <a:r>
                <a:rPr lang="en-US" sz="847">
                  <a:solidFill>
                    <a:srgbClr val="403326"/>
                  </a:solidFill>
                  <a:latin typeface="Brightwall"/>
                </a:rPr>
                <a:t>.............</a:t>
              </a:r>
            </a:p>
          </p:txBody>
        </p:sp>
      </p:grpSp>
      <p:sp>
        <p:nvSpPr>
          <p:cNvPr id="84" name="Freeform 84"/>
          <p:cNvSpPr/>
          <p:nvPr/>
        </p:nvSpPr>
        <p:spPr>
          <a:xfrm>
            <a:off x="3610185" y="4573149"/>
            <a:ext cx="1933546" cy="573033"/>
          </a:xfrm>
          <a:custGeom>
            <a:avLst/>
            <a:gdLst/>
            <a:ahLst/>
            <a:cxnLst/>
            <a:rect l="l" t="t" r="r" b="b"/>
            <a:pathLst>
              <a:path w="1933546" h="573033">
                <a:moveTo>
                  <a:pt x="0" y="0"/>
                </a:moveTo>
                <a:lnTo>
                  <a:pt x="1933545" y="0"/>
                </a:lnTo>
                <a:lnTo>
                  <a:pt x="1933545" y="573033"/>
                </a:lnTo>
                <a:lnTo>
                  <a:pt x="0" y="5730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2445731" y="3055662"/>
            <a:ext cx="1330276" cy="1306089"/>
          </a:xfrm>
          <a:custGeom>
            <a:avLst/>
            <a:gdLst/>
            <a:ahLst/>
            <a:cxnLst/>
            <a:rect l="l" t="t" r="r" b="b"/>
            <a:pathLst>
              <a:path w="1330276" h="1306089">
                <a:moveTo>
                  <a:pt x="0" y="0"/>
                </a:moveTo>
                <a:lnTo>
                  <a:pt x="1330276" y="0"/>
                </a:lnTo>
                <a:lnTo>
                  <a:pt x="1330276" y="1306089"/>
                </a:lnTo>
                <a:lnTo>
                  <a:pt x="0" y="130608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5377354" y="3055662"/>
            <a:ext cx="1330276" cy="1306089"/>
          </a:xfrm>
          <a:custGeom>
            <a:avLst/>
            <a:gdLst/>
            <a:ahLst/>
            <a:cxnLst/>
            <a:rect l="l" t="t" r="r" b="b"/>
            <a:pathLst>
              <a:path w="1330276" h="1306089">
                <a:moveTo>
                  <a:pt x="0" y="0"/>
                </a:moveTo>
                <a:lnTo>
                  <a:pt x="1330275" y="0"/>
                </a:lnTo>
                <a:lnTo>
                  <a:pt x="1330275" y="1306089"/>
                </a:lnTo>
                <a:lnTo>
                  <a:pt x="0" y="130608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87" name="Group 87"/>
          <p:cNvGrpSpPr/>
          <p:nvPr/>
        </p:nvGrpSpPr>
        <p:grpSpPr>
          <a:xfrm>
            <a:off x="3888485" y="3778621"/>
            <a:ext cx="1347482" cy="711963"/>
            <a:chOff x="0" y="0"/>
            <a:chExt cx="1796642" cy="949285"/>
          </a:xfrm>
        </p:grpSpPr>
        <p:sp>
          <p:nvSpPr>
            <p:cNvPr id="88" name="Freeform 88"/>
            <p:cNvSpPr/>
            <p:nvPr/>
          </p:nvSpPr>
          <p:spPr>
            <a:xfrm rot="-269588">
              <a:off x="28954" y="438931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8" y="0"/>
                  </a:lnTo>
                  <a:lnTo>
                    <a:pt x="1738088" y="63204"/>
                  </a:lnTo>
                  <a:lnTo>
                    <a:pt x="0" y="63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89"/>
            <p:cNvSpPr/>
            <p:nvPr/>
          </p:nvSpPr>
          <p:spPr>
            <a:xfrm rot="-269588">
              <a:off x="-195" y="67983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7" y="0"/>
                  </a:lnTo>
                  <a:lnTo>
                    <a:pt x="1738087" y="63204"/>
                  </a:lnTo>
                  <a:lnTo>
                    <a:pt x="0" y="63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 rot="-269588">
              <a:off x="58750" y="818098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7" y="0"/>
                  </a:lnTo>
                  <a:lnTo>
                    <a:pt x="1738087" y="63203"/>
                  </a:lnTo>
                  <a:lnTo>
                    <a:pt x="0" y="63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1" name="Freeform 91"/>
          <p:cNvSpPr/>
          <p:nvPr/>
        </p:nvSpPr>
        <p:spPr>
          <a:xfrm>
            <a:off x="1183949" y="349950"/>
            <a:ext cx="529171" cy="740099"/>
          </a:xfrm>
          <a:custGeom>
            <a:avLst/>
            <a:gdLst/>
            <a:ahLst/>
            <a:cxnLst/>
            <a:rect l="l" t="t" r="r" b="b"/>
            <a:pathLst>
              <a:path w="529171" h="740099">
                <a:moveTo>
                  <a:pt x="0" y="0"/>
                </a:moveTo>
                <a:lnTo>
                  <a:pt x="529171" y="0"/>
                </a:lnTo>
                <a:lnTo>
                  <a:pt x="529171" y="740100"/>
                </a:lnTo>
                <a:lnTo>
                  <a:pt x="0" y="7401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8335175" y="608488"/>
            <a:ext cx="603685" cy="323726"/>
          </a:xfrm>
          <a:custGeom>
            <a:avLst/>
            <a:gdLst/>
            <a:ahLst/>
            <a:cxnLst/>
            <a:rect l="l" t="t" r="r" b="b"/>
            <a:pathLst>
              <a:path w="603685" h="323726">
                <a:moveTo>
                  <a:pt x="0" y="0"/>
                </a:moveTo>
                <a:lnTo>
                  <a:pt x="603685" y="0"/>
                </a:lnTo>
                <a:lnTo>
                  <a:pt x="603685" y="323726"/>
                </a:lnTo>
                <a:lnTo>
                  <a:pt x="0" y="32372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760317" y="4919483"/>
            <a:ext cx="597173" cy="588962"/>
          </a:xfrm>
          <a:custGeom>
            <a:avLst/>
            <a:gdLst/>
            <a:ahLst/>
            <a:cxnLst/>
            <a:rect l="l" t="t" r="r" b="b"/>
            <a:pathLst>
              <a:path w="597173" h="588962">
                <a:moveTo>
                  <a:pt x="0" y="0"/>
                </a:moveTo>
                <a:lnTo>
                  <a:pt x="597173" y="0"/>
                </a:lnTo>
                <a:lnTo>
                  <a:pt x="597173" y="588963"/>
                </a:lnTo>
                <a:lnTo>
                  <a:pt x="0" y="58896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7598760" y="5542735"/>
            <a:ext cx="431148" cy="403662"/>
          </a:xfrm>
          <a:custGeom>
            <a:avLst/>
            <a:gdLst/>
            <a:ahLst/>
            <a:cxnLst/>
            <a:rect l="l" t="t" r="r" b="b"/>
            <a:pathLst>
              <a:path w="431148" h="403662">
                <a:moveTo>
                  <a:pt x="0" y="0"/>
                </a:moveTo>
                <a:lnTo>
                  <a:pt x="431148" y="0"/>
                </a:lnTo>
                <a:lnTo>
                  <a:pt x="431148" y="403662"/>
                </a:lnTo>
                <a:lnTo>
                  <a:pt x="0" y="40366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>
            <a:off x="7938174" y="4323408"/>
            <a:ext cx="643835" cy="325942"/>
          </a:xfrm>
          <a:custGeom>
            <a:avLst/>
            <a:gdLst/>
            <a:ahLst/>
            <a:cxnLst/>
            <a:rect l="l" t="t" r="r" b="b"/>
            <a:pathLst>
              <a:path w="643835" h="325942">
                <a:moveTo>
                  <a:pt x="0" y="0"/>
                </a:moveTo>
                <a:lnTo>
                  <a:pt x="643836" y="0"/>
                </a:lnTo>
                <a:lnTo>
                  <a:pt x="643836" y="325941"/>
                </a:lnTo>
                <a:lnTo>
                  <a:pt x="0" y="32594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3335105" y="1611671"/>
            <a:ext cx="601670" cy="322645"/>
          </a:xfrm>
          <a:custGeom>
            <a:avLst/>
            <a:gdLst/>
            <a:ahLst/>
            <a:cxnLst/>
            <a:rect l="l" t="t" r="r" b="b"/>
            <a:pathLst>
              <a:path w="601670" h="322645">
                <a:moveTo>
                  <a:pt x="0" y="0"/>
                </a:moveTo>
                <a:lnTo>
                  <a:pt x="601669" y="0"/>
                </a:lnTo>
                <a:lnTo>
                  <a:pt x="601669" y="322645"/>
                </a:lnTo>
                <a:lnTo>
                  <a:pt x="0" y="32264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1260135" y="2864572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1306937" y="318266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306937" y="339478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1306937" y="356820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306937" y="378033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1306937" y="39586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1306937" y="417075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760317" y="2290150"/>
            <a:ext cx="445742" cy="419554"/>
          </a:xfrm>
          <a:custGeom>
            <a:avLst/>
            <a:gdLst/>
            <a:ahLst/>
            <a:cxnLst/>
            <a:rect l="l" t="t" r="r" b="b"/>
            <a:pathLst>
              <a:path w="445742" h="419554">
                <a:moveTo>
                  <a:pt x="0" y="0"/>
                </a:moveTo>
                <a:lnTo>
                  <a:pt x="445742" y="0"/>
                </a:lnTo>
                <a:lnTo>
                  <a:pt x="445742" y="419555"/>
                </a:lnTo>
                <a:lnTo>
                  <a:pt x="0" y="419555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1307607" y="2931690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231079" y="2547355"/>
            <a:ext cx="1214652" cy="12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STUDIUM / KARRIERE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497751" y="5727661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815684" y="2893787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7739156" y="2509453"/>
            <a:ext cx="1214652" cy="12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REISEN / FREIZEIT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204838" y="5727661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42838" y="5432548"/>
            <a:ext cx="1214652" cy="14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5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EMOTIONALE FITNESS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115283" y="1086029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3033940" y="1280199"/>
            <a:ext cx="1055617" cy="27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5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FAMILIE / FREUNDSCHAFTEN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954900" y="2204851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MEINE AFFIRMATION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041268" y="4658874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GEFÜHLE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2503543" y="3261033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WERTE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435165" y="3270258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GLAUBENSSÄTZE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3901087" y="3268328"/>
            <a:ext cx="1194699" cy="36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en-US" sz="1500">
                <a:solidFill>
                  <a:srgbClr val="261F1B"/>
                </a:solidFill>
                <a:latin typeface="Montserrat Bold"/>
              </a:rPr>
              <a:t>JAHRES ZIEL</a:t>
            </a:r>
          </a:p>
        </p:txBody>
      </p:sp>
      <p:sp>
        <p:nvSpPr>
          <p:cNvPr id="119" name="Freeform 119"/>
          <p:cNvSpPr/>
          <p:nvPr/>
        </p:nvSpPr>
        <p:spPr>
          <a:xfrm>
            <a:off x="86453" y="7084498"/>
            <a:ext cx="527173" cy="109388"/>
          </a:xfrm>
          <a:custGeom>
            <a:avLst/>
            <a:gdLst/>
            <a:ahLst/>
            <a:cxnLst/>
            <a:rect l="l" t="t" r="r" b="b"/>
            <a:pathLst>
              <a:path w="527173" h="109388">
                <a:moveTo>
                  <a:pt x="0" y="0"/>
                </a:moveTo>
                <a:lnTo>
                  <a:pt x="527173" y="0"/>
                </a:lnTo>
                <a:lnTo>
                  <a:pt x="527173" y="109388"/>
                </a:lnTo>
                <a:lnTo>
                  <a:pt x="0" y="10938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grpSp>
        <p:nvGrpSpPr>
          <p:cNvPr id="120" name="Group 120"/>
          <p:cNvGrpSpPr/>
          <p:nvPr/>
        </p:nvGrpSpPr>
        <p:grpSpPr>
          <a:xfrm>
            <a:off x="23500" y="7103473"/>
            <a:ext cx="736817" cy="71438"/>
            <a:chOff x="0" y="0"/>
            <a:chExt cx="982423" cy="9525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79121" cy="95250"/>
            </a:xfrm>
            <a:custGeom>
              <a:avLst/>
              <a:gdLst/>
              <a:ahLst/>
              <a:cxnLst/>
              <a:rect l="l" t="t" r="r" b="b"/>
              <a:pathLst>
                <a:path w="279121" h="95250">
                  <a:moveTo>
                    <a:pt x="0" y="0"/>
                  </a:moveTo>
                  <a:lnTo>
                    <a:pt x="279121" y="0"/>
                  </a:lnTo>
                  <a:lnTo>
                    <a:pt x="279121" y="95250"/>
                  </a:lnTo>
                  <a:lnTo>
                    <a:pt x="0" y="95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2" name="TextBox 122"/>
            <p:cNvSpPr txBox="1"/>
            <p:nvPr/>
          </p:nvSpPr>
          <p:spPr>
            <a:xfrm>
              <a:off x="306540" y="-6223"/>
              <a:ext cx="675884" cy="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"/>
                </a:lnSpc>
              </a:pPr>
              <a:r>
                <a:rPr lang="en-US" sz="362">
                  <a:solidFill>
                    <a:srgbClr val="737373"/>
                  </a:solidFill>
                  <a:latin typeface="Special Elite"/>
                </a:rPr>
                <a:t>emma von bergenspitz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26434" y="2124601"/>
            <a:ext cx="2944007" cy="2965575"/>
          </a:xfrm>
          <a:custGeom>
            <a:avLst/>
            <a:gdLst/>
            <a:ahLst/>
            <a:cxnLst/>
            <a:rect l="l" t="t" r="r" b="b"/>
            <a:pathLst>
              <a:path w="2944007" h="2965575">
                <a:moveTo>
                  <a:pt x="0" y="0"/>
                </a:moveTo>
                <a:lnTo>
                  <a:pt x="2944006" y="0"/>
                </a:lnTo>
                <a:lnTo>
                  <a:pt x="2944006" y="2965575"/>
                </a:lnTo>
                <a:lnTo>
                  <a:pt x="0" y="296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366" y="548965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4168" y="8670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4168" y="107918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4168" y="12526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4168" y="146472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4168" y="164302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4168" y="1855143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838" y="616083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11" name="Freeform 11"/>
          <p:cNvSpPr/>
          <p:nvPr/>
        </p:nvSpPr>
        <p:spPr>
          <a:xfrm rot="481171">
            <a:off x="1642113" y="75222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0653" y="1112984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366" y="5660543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4168" y="597863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4168" y="61907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168" y="636418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4168" y="65763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4168" y="675460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4168" y="696672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481171">
            <a:off x="1393764" y="5186800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1470" y="6162834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450279" y="5660543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497080" y="597863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497080" y="619075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497080" y="636418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497080" y="657630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497080" y="675460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497080" y="696672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481171">
            <a:off x="7999634" y="5153889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5" y="0"/>
                </a:lnTo>
                <a:lnTo>
                  <a:pt x="947485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770548" y="6198198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69"/>
                </a:lnTo>
                <a:lnTo>
                  <a:pt x="0" y="783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332889" y="589836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379691" y="9079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379691" y="112005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379691" y="1293473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379691" y="150559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379691" y="168389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379691" y="189601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6380361" y="656953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39" name="Freeform 39"/>
          <p:cNvSpPr/>
          <p:nvPr/>
        </p:nvSpPr>
        <p:spPr>
          <a:xfrm rot="481171">
            <a:off x="7569286" y="116093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7786993" y="1092127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720292">
            <a:off x="324856" y="3641621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40293" y="2699126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7" y="0"/>
                </a:lnTo>
                <a:lnTo>
                  <a:pt x="1151867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7768212" y="2826670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7815013" y="31447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7815013" y="335688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7815013" y="3530307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7815013" y="37424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815013" y="392072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7815013" y="413284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-720292">
            <a:off x="6766350" y="3507995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5"/>
                </a:lnTo>
                <a:lnTo>
                  <a:pt x="0" y="947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6552762" y="2589843"/>
            <a:ext cx="1151867" cy="783270"/>
          </a:xfrm>
          <a:custGeom>
            <a:avLst/>
            <a:gdLst/>
            <a:ahLst/>
            <a:cxnLst/>
            <a:rect l="l" t="t" r="r" b="b"/>
            <a:pathLst>
              <a:path w="1151867" h="783270">
                <a:moveTo>
                  <a:pt x="0" y="0"/>
                </a:moveTo>
                <a:lnTo>
                  <a:pt x="1151868" y="0"/>
                </a:lnTo>
                <a:lnTo>
                  <a:pt x="1151868" y="783270"/>
                </a:lnTo>
                <a:lnTo>
                  <a:pt x="0" y="783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4067812" y="984828"/>
            <a:ext cx="1890194" cy="1023573"/>
          </a:xfrm>
          <a:custGeom>
            <a:avLst/>
            <a:gdLst/>
            <a:ahLst/>
            <a:cxnLst/>
            <a:rect l="l" t="t" r="r" b="b"/>
            <a:pathLst>
              <a:path w="1890194" h="1023573">
                <a:moveTo>
                  <a:pt x="0" y="0"/>
                </a:moveTo>
                <a:lnTo>
                  <a:pt x="1890194" y="0"/>
                </a:lnTo>
                <a:lnTo>
                  <a:pt x="1890194" y="1023573"/>
                </a:lnTo>
                <a:lnTo>
                  <a:pt x="0" y="1023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7553" b="-117081"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4898222" y="133700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4114613" y="133700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4114613" y="157191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4898222" y="1571912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4114613" y="183815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4898222" y="1838150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9" name="Group 59"/>
          <p:cNvGrpSpPr/>
          <p:nvPr/>
        </p:nvGrpSpPr>
        <p:grpSpPr>
          <a:xfrm>
            <a:off x="3110573" y="-27517"/>
            <a:ext cx="2875431" cy="979725"/>
            <a:chOff x="0" y="0"/>
            <a:chExt cx="3833909" cy="13063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4" y="0"/>
                  </a:lnTo>
                  <a:lnTo>
                    <a:pt x="1263314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>
              <a:off x="1263314" y="42986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5" y="0"/>
                  </a:lnTo>
                  <a:lnTo>
                    <a:pt x="1263315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2570594" y="42986"/>
              <a:ext cx="1263314" cy="1263314"/>
            </a:xfrm>
            <a:custGeom>
              <a:avLst/>
              <a:gdLst/>
              <a:ahLst/>
              <a:cxnLst/>
              <a:rect l="l" t="t" r="r" b="b"/>
              <a:pathLst>
                <a:path w="1263314" h="1263314">
                  <a:moveTo>
                    <a:pt x="0" y="0"/>
                  </a:moveTo>
                  <a:lnTo>
                    <a:pt x="1263315" y="0"/>
                  </a:lnTo>
                  <a:lnTo>
                    <a:pt x="1263315" y="1263314"/>
                  </a:lnTo>
                  <a:lnTo>
                    <a:pt x="0" y="1263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3" name="Freeform 63"/>
          <p:cNvSpPr/>
          <p:nvPr/>
        </p:nvSpPr>
        <p:spPr>
          <a:xfrm>
            <a:off x="3062284" y="624111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4009770" y="627335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4990230" y="6273354"/>
            <a:ext cx="947486" cy="947486"/>
          </a:xfrm>
          <a:custGeom>
            <a:avLst/>
            <a:gdLst/>
            <a:ahLst/>
            <a:cxnLst/>
            <a:rect l="l" t="t" r="r" b="b"/>
            <a:pathLst>
              <a:path w="947486" h="947486">
                <a:moveTo>
                  <a:pt x="0" y="0"/>
                </a:moveTo>
                <a:lnTo>
                  <a:pt x="947486" y="0"/>
                </a:lnTo>
                <a:lnTo>
                  <a:pt x="947486" y="947486"/>
                </a:lnTo>
                <a:lnTo>
                  <a:pt x="0" y="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3110869" y="5217542"/>
            <a:ext cx="1890194" cy="1023573"/>
          </a:xfrm>
          <a:custGeom>
            <a:avLst/>
            <a:gdLst/>
            <a:ahLst/>
            <a:cxnLst/>
            <a:rect l="l" t="t" r="r" b="b"/>
            <a:pathLst>
              <a:path w="1890194" h="1023573">
                <a:moveTo>
                  <a:pt x="0" y="0"/>
                </a:moveTo>
                <a:lnTo>
                  <a:pt x="1890194" y="0"/>
                </a:lnTo>
                <a:lnTo>
                  <a:pt x="1890194" y="1023572"/>
                </a:lnTo>
                <a:lnTo>
                  <a:pt x="0" y="1023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7553" b="-117081"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3941279" y="556971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3157671" y="556971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9" name="TextBox 69"/>
          <p:cNvSpPr txBox="1"/>
          <p:nvPr/>
        </p:nvSpPr>
        <p:spPr>
          <a:xfrm>
            <a:off x="3158341" y="5318742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70" name="Freeform 70"/>
          <p:cNvSpPr/>
          <p:nvPr/>
        </p:nvSpPr>
        <p:spPr>
          <a:xfrm>
            <a:off x="3157671" y="580462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3941279" y="5804625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3157671" y="60708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3941279" y="6070864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2820228" y="2027451"/>
            <a:ext cx="3513459" cy="817678"/>
          </a:xfrm>
          <a:custGeom>
            <a:avLst/>
            <a:gdLst/>
            <a:ahLst/>
            <a:cxnLst/>
            <a:rect l="l" t="t" r="r" b="b"/>
            <a:pathLst>
              <a:path w="3513459" h="817678">
                <a:moveTo>
                  <a:pt x="0" y="0"/>
                </a:moveTo>
                <a:lnTo>
                  <a:pt x="3513459" y="0"/>
                </a:lnTo>
                <a:lnTo>
                  <a:pt x="3513459" y="817678"/>
                </a:lnTo>
                <a:lnTo>
                  <a:pt x="0" y="817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75" name="Group 75"/>
          <p:cNvGrpSpPr/>
          <p:nvPr/>
        </p:nvGrpSpPr>
        <p:grpSpPr>
          <a:xfrm>
            <a:off x="4170012" y="2686229"/>
            <a:ext cx="679921" cy="501842"/>
            <a:chOff x="0" y="0"/>
            <a:chExt cx="906561" cy="66912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906561" cy="669122"/>
            </a:xfrm>
            <a:custGeom>
              <a:avLst/>
              <a:gdLst/>
              <a:ahLst/>
              <a:cxnLst/>
              <a:rect l="l" t="t" r="r" b="b"/>
              <a:pathLst>
                <a:path w="906561" h="669122">
                  <a:moveTo>
                    <a:pt x="0" y="0"/>
                  </a:moveTo>
                  <a:lnTo>
                    <a:pt x="906561" y="0"/>
                  </a:lnTo>
                  <a:lnTo>
                    <a:pt x="906561" y="669122"/>
                  </a:lnTo>
                  <a:lnTo>
                    <a:pt x="0" y="66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5" b="-125"/>
              </a:stretch>
            </a:blipFill>
          </p:spPr>
        </p:sp>
        <p:sp>
          <p:nvSpPr>
            <p:cNvPr id="77" name="TextBox 77"/>
            <p:cNvSpPr txBox="1"/>
            <p:nvPr/>
          </p:nvSpPr>
          <p:spPr>
            <a:xfrm>
              <a:off x="51711" y="-19747"/>
              <a:ext cx="803138" cy="535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5"/>
                </a:lnSpc>
              </a:pPr>
              <a:endParaRPr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439328"/>
              <a:ext cx="906561" cy="189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5"/>
                </a:lnSpc>
              </a:pPr>
              <a:r>
                <a:rPr lang="en-US" sz="847">
                  <a:solidFill>
                    <a:srgbClr val="403326"/>
                  </a:solidFill>
                  <a:latin typeface="Brightwall"/>
                </a:rPr>
                <a:t>.............</a:t>
              </a:r>
            </a:p>
          </p:txBody>
        </p:sp>
      </p:grpSp>
      <p:sp>
        <p:nvSpPr>
          <p:cNvPr id="79" name="Freeform 79"/>
          <p:cNvSpPr/>
          <p:nvPr/>
        </p:nvSpPr>
        <p:spPr>
          <a:xfrm>
            <a:off x="3610185" y="4573149"/>
            <a:ext cx="1933546" cy="573033"/>
          </a:xfrm>
          <a:custGeom>
            <a:avLst/>
            <a:gdLst/>
            <a:ahLst/>
            <a:cxnLst/>
            <a:rect l="l" t="t" r="r" b="b"/>
            <a:pathLst>
              <a:path w="1933546" h="573033">
                <a:moveTo>
                  <a:pt x="0" y="0"/>
                </a:moveTo>
                <a:lnTo>
                  <a:pt x="1933545" y="0"/>
                </a:lnTo>
                <a:lnTo>
                  <a:pt x="1933545" y="573033"/>
                </a:lnTo>
                <a:lnTo>
                  <a:pt x="0" y="5730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2445731" y="3055662"/>
            <a:ext cx="1330276" cy="1306089"/>
          </a:xfrm>
          <a:custGeom>
            <a:avLst/>
            <a:gdLst/>
            <a:ahLst/>
            <a:cxnLst/>
            <a:rect l="l" t="t" r="r" b="b"/>
            <a:pathLst>
              <a:path w="1330276" h="1306089">
                <a:moveTo>
                  <a:pt x="0" y="0"/>
                </a:moveTo>
                <a:lnTo>
                  <a:pt x="1330276" y="0"/>
                </a:lnTo>
                <a:lnTo>
                  <a:pt x="1330276" y="1306089"/>
                </a:lnTo>
                <a:lnTo>
                  <a:pt x="0" y="13060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81" name="Freeform 81"/>
          <p:cNvSpPr/>
          <p:nvPr/>
        </p:nvSpPr>
        <p:spPr>
          <a:xfrm>
            <a:off x="5377354" y="3055662"/>
            <a:ext cx="1330276" cy="1306089"/>
          </a:xfrm>
          <a:custGeom>
            <a:avLst/>
            <a:gdLst/>
            <a:ahLst/>
            <a:cxnLst/>
            <a:rect l="l" t="t" r="r" b="b"/>
            <a:pathLst>
              <a:path w="1330276" h="1306089">
                <a:moveTo>
                  <a:pt x="0" y="0"/>
                </a:moveTo>
                <a:lnTo>
                  <a:pt x="1330275" y="0"/>
                </a:lnTo>
                <a:lnTo>
                  <a:pt x="1330275" y="1306089"/>
                </a:lnTo>
                <a:lnTo>
                  <a:pt x="0" y="13060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82" name="Group 82"/>
          <p:cNvGrpSpPr/>
          <p:nvPr/>
        </p:nvGrpSpPr>
        <p:grpSpPr>
          <a:xfrm>
            <a:off x="3888485" y="3778621"/>
            <a:ext cx="1347482" cy="711963"/>
            <a:chOff x="0" y="0"/>
            <a:chExt cx="1796642" cy="949285"/>
          </a:xfrm>
        </p:grpSpPr>
        <p:sp>
          <p:nvSpPr>
            <p:cNvPr id="83" name="Freeform 83"/>
            <p:cNvSpPr/>
            <p:nvPr/>
          </p:nvSpPr>
          <p:spPr>
            <a:xfrm rot="-269588">
              <a:off x="28954" y="438931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8" y="0"/>
                  </a:lnTo>
                  <a:lnTo>
                    <a:pt x="1738088" y="63204"/>
                  </a:lnTo>
                  <a:lnTo>
                    <a:pt x="0" y="63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rot="-269588">
              <a:off x="-195" y="67983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7" y="0"/>
                  </a:lnTo>
                  <a:lnTo>
                    <a:pt x="1738087" y="63204"/>
                  </a:lnTo>
                  <a:lnTo>
                    <a:pt x="0" y="63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 rot="-269588">
              <a:off x="58750" y="818098"/>
              <a:ext cx="1738087" cy="63203"/>
            </a:xfrm>
            <a:custGeom>
              <a:avLst/>
              <a:gdLst/>
              <a:ahLst/>
              <a:cxnLst/>
              <a:rect l="l" t="t" r="r" b="b"/>
              <a:pathLst>
                <a:path w="1738087" h="63203">
                  <a:moveTo>
                    <a:pt x="0" y="0"/>
                  </a:moveTo>
                  <a:lnTo>
                    <a:pt x="1738087" y="0"/>
                  </a:lnTo>
                  <a:lnTo>
                    <a:pt x="1738087" y="63203"/>
                  </a:lnTo>
                  <a:lnTo>
                    <a:pt x="0" y="63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6" name="Freeform 86"/>
          <p:cNvSpPr/>
          <p:nvPr/>
        </p:nvSpPr>
        <p:spPr>
          <a:xfrm>
            <a:off x="1260135" y="2864572"/>
            <a:ext cx="1185596" cy="1397686"/>
          </a:xfrm>
          <a:custGeom>
            <a:avLst/>
            <a:gdLst/>
            <a:ahLst/>
            <a:cxnLst/>
            <a:rect l="l" t="t" r="r" b="b"/>
            <a:pathLst>
              <a:path w="1185596" h="1397686">
                <a:moveTo>
                  <a:pt x="0" y="0"/>
                </a:moveTo>
                <a:lnTo>
                  <a:pt x="1185596" y="0"/>
                </a:lnTo>
                <a:lnTo>
                  <a:pt x="1185596" y="1397686"/>
                </a:lnTo>
                <a:lnTo>
                  <a:pt x="0" y="139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47" b="-1236"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1306937" y="3182666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306937" y="3394788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1306937" y="356820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0" name="Freeform 90"/>
          <p:cNvSpPr/>
          <p:nvPr/>
        </p:nvSpPr>
        <p:spPr>
          <a:xfrm>
            <a:off x="1306937" y="378033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9"/>
                </a:lnTo>
                <a:lnTo>
                  <a:pt x="0" y="7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306937" y="3958629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306937" y="4170751"/>
            <a:ext cx="991804" cy="7439"/>
          </a:xfrm>
          <a:custGeom>
            <a:avLst/>
            <a:gdLst/>
            <a:ahLst/>
            <a:cxnLst/>
            <a:rect l="l" t="t" r="r" b="b"/>
            <a:pathLst>
              <a:path w="991804" h="7439">
                <a:moveTo>
                  <a:pt x="0" y="0"/>
                </a:moveTo>
                <a:lnTo>
                  <a:pt x="991804" y="0"/>
                </a:lnTo>
                <a:lnTo>
                  <a:pt x="991804" y="7438"/>
                </a:lnTo>
                <a:lnTo>
                  <a:pt x="0" y="7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1307607" y="2931690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497751" y="5727661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7815684" y="2893787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204838" y="5727661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115283" y="1086029"/>
            <a:ext cx="991134" cy="9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"/>
              </a:lnSpc>
            </a:pPr>
            <a:r>
              <a:rPr lang="en-US" sz="767">
                <a:solidFill>
                  <a:srgbClr val="737373"/>
                </a:solidFill>
                <a:latin typeface="Blinker"/>
              </a:rPr>
              <a:t>MEINE ZIELE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954900" y="2204851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MEINE AFFIRMATION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041268" y="4658874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GEFÜHLE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2503543" y="3261033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WERTE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435165" y="3270258"/>
            <a:ext cx="1214652" cy="11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"/>
              </a:lnSpc>
            </a:pPr>
            <a:r>
              <a:rPr lang="en-US" sz="895">
                <a:solidFill>
                  <a:srgbClr val="261F1B"/>
                </a:solidFill>
                <a:latin typeface="Special Elite"/>
              </a:rPr>
              <a:t>GLAUBENSSÄTZE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901087" y="3268328"/>
            <a:ext cx="1194699" cy="36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en-US" sz="1500">
                <a:solidFill>
                  <a:srgbClr val="261F1B"/>
                </a:solidFill>
                <a:latin typeface="Montserrat Bold"/>
              </a:rPr>
              <a:t>JAHRES ZIEL</a:t>
            </a:r>
          </a:p>
        </p:txBody>
      </p:sp>
      <p:sp>
        <p:nvSpPr>
          <p:cNvPr id="103" name="Freeform 103"/>
          <p:cNvSpPr/>
          <p:nvPr/>
        </p:nvSpPr>
        <p:spPr>
          <a:xfrm>
            <a:off x="86453" y="7084498"/>
            <a:ext cx="527173" cy="109388"/>
          </a:xfrm>
          <a:custGeom>
            <a:avLst/>
            <a:gdLst/>
            <a:ahLst/>
            <a:cxnLst/>
            <a:rect l="l" t="t" r="r" b="b"/>
            <a:pathLst>
              <a:path w="527173" h="109388">
                <a:moveTo>
                  <a:pt x="0" y="0"/>
                </a:moveTo>
                <a:lnTo>
                  <a:pt x="527173" y="0"/>
                </a:lnTo>
                <a:lnTo>
                  <a:pt x="527173" y="109388"/>
                </a:lnTo>
                <a:lnTo>
                  <a:pt x="0" y="10938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104" name="Group 104"/>
          <p:cNvGrpSpPr/>
          <p:nvPr/>
        </p:nvGrpSpPr>
        <p:grpSpPr>
          <a:xfrm>
            <a:off x="23500" y="7103473"/>
            <a:ext cx="736817" cy="71438"/>
            <a:chOff x="0" y="0"/>
            <a:chExt cx="982423" cy="9525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79121" cy="95250"/>
            </a:xfrm>
            <a:custGeom>
              <a:avLst/>
              <a:gdLst/>
              <a:ahLst/>
              <a:cxnLst/>
              <a:rect l="l" t="t" r="r" b="b"/>
              <a:pathLst>
                <a:path w="279121" h="95250">
                  <a:moveTo>
                    <a:pt x="0" y="0"/>
                  </a:moveTo>
                  <a:lnTo>
                    <a:pt x="279121" y="0"/>
                  </a:lnTo>
                  <a:lnTo>
                    <a:pt x="279121" y="95250"/>
                  </a:lnTo>
                  <a:lnTo>
                    <a:pt x="0" y="95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TextBox 106"/>
            <p:cNvSpPr txBox="1"/>
            <p:nvPr/>
          </p:nvSpPr>
          <p:spPr>
            <a:xfrm>
              <a:off x="306540" y="-6223"/>
              <a:ext cx="675884" cy="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"/>
                </a:lnSpc>
              </a:pPr>
              <a:r>
                <a:rPr lang="en-US" sz="362">
                  <a:solidFill>
                    <a:srgbClr val="737373"/>
                  </a:solidFill>
                  <a:latin typeface="Special Elite"/>
                </a:rPr>
                <a:t>emma von bergenspitz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Benutzerdefiniert</PresentationFormat>
  <Paragraphs>39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Blinker</vt:lpstr>
      <vt:lpstr>Special Elite</vt:lpstr>
      <vt:lpstr>Arial</vt:lpstr>
      <vt:lpstr>Brightwall</vt:lpstr>
      <vt:lpstr>Montserrat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Visionboard Emma</dc:title>
  <cp:lastModifiedBy>Joana Scheppe</cp:lastModifiedBy>
  <cp:revision>2</cp:revision>
  <dcterms:created xsi:type="dcterms:W3CDTF">2006-08-16T00:00:00Z</dcterms:created>
  <dcterms:modified xsi:type="dcterms:W3CDTF">2023-08-09T15:42:06Z</dcterms:modified>
  <dc:identifier>DAFo50bwTdk</dc:identifier>
</cp:coreProperties>
</file>